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0" r:id="rId8"/>
    <p:sldId id="262" r:id="rId9"/>
    <p:sldId id="266" r:id="rId10"/>
    <p:sldId id="261" r:id="rId11"/>
    <p:sldId id="265" r:id="rId12"/>
    <p:sldId id="264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19.7.2015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i="1" dirty="0" err="1">
                <a:solidFill>
                  <a:schemeClr val="bg2"/>
                </a:solidFill>
              </a:rPr>
              <a:t>Shahmaran</a:t>
            </a:r>
            <a:endParaRPr lang="tr-TR" b="1" i="1" dirty="0">
              <a:solidFill>
                <a:schemeClr val="bg2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400800" cy="1752600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Prepared:Zeynep</a:t>
            </a:r>
            <a:r>
              <a:rPr lang="tr-TR" dirty="0" smtClean="0"/>
              <a:t> </a:t>
            </a:r>
            <a:r>
              <a:rPr lang="tr-TR" dirty="0" err="1" smtClean="0"/>
              <a:t>Taşdan</a:t>
            </a:r>
            <a:endParaRPr lang="tr-TR" dirty="0" smtClean="0"/>
          </a:p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watch</a:t>
            </a:r>
            <a:r>
              <a:rPr lang="tr-TR" dirty="0" smtClean="0"/>
              <a:t> it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slide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4875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He keep his word for long time. But one day sultan of land get sick, vizier says that only cure is eating meat of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Shahmaran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and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Cemshab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shows the way. She says to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şehmab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"make me boil in earthenware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dish.let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the sultan eat my meat and make vizier drink my boiled water". </a:t>
            </a:r>
          </a:p>
          <a:p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703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844824"/>
            <a:ext cx="5497065" cy="36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woman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snake</a:t>
            </a:r>
            <a:r>
              <a:rPr lang="tr-TR" dirty="0" smtClean="0"/>
              <a:t> body.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4579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When it happens vizier died, sultan keep living.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Cemshab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become vizier. According to legend snakes don't know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Shahmaran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is dead. One day snakes will occupy Tarsus when they learn it.</a:t>
            </a:r>
          </a:p>
          <a:p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80751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Algerian" pitchFamily="82" charset="0"/>
              </a:rPr>
              <a:t>Thank</a:t>
            </a:r>
            <a:r>
              <a:rPr lang="tr-TR" dirty="0" smtClean="0">
                <a:latin typeface="Algerian" pitchFamily="82" charset="0"/>
              </a:rPr>
              <a:t> </a:t>
            </a:r>
            <a:r>
              <a:rPr lang="tr-TR" dirty="0" err="1" smtClean="0">
                <a:latin typeface="Algerian" pitchFamily="82" charset="0"/>
              </a:rPr>
              <a:t>you</a:t>
            </a:r>
            <a:r>
              <a:rPr lang="tr-TR" dirty="0" smtClean="0">
                <a:latin typeface="Algerian" pitchFamily="82" charset="0"/>
              </a:rPr>
              <a:t> </a:t>
            </a:r>
            <a:r>
              <a:rPr lang="tr-TR" dirty="0" err="1" smtClean="0">
                <a:latin typeface="Algerian" pitchFamily="82" charset="0"/>
              </a:rPr>
              <a:t>for</a:t>
            </a:r>
            <a:r>
              <a:rPr lang="tr-TR" dirty="0" smtClean="0">
                <a:latin typeface="Algerian" pitchFamily="82" charset="0"/>
              </a:rPr>
              <a:t> </a:t>
            </a:r>
            <a:r>
              <a:rPr lang="tr-TR" dirty="0" err="1" smtClean="0">
                <a:latin typeface="Algerian" pitchFamily="82" charset="0"/>
              </a:rPr>
              <a:t>watching</a:t>
            </a:r>
            <a:r>
              <a:rPr lang="tr-TR" dirty="0" smtClean="0">
                <a:latin typeface="Algerian" pitchFamily="82" charset="0"/>
              </a:rPr>
              <a:t>! I </a:t>
            </a:r>
            <a:r>
              <a:rPr lang="tr-TR" dirty="0" err="1" smtClean="0">
                <a:latin typeface="Algerian" pitchFamily="82" charset="0"/>
              </a:rPr>
              <a:t>hope</a:t>
            </a:r>
            <a:r>
              <a:rPr lang="tr-TR" dirty="0" smtClean="0">
                <a:latin typeface="Algerian" pitchFamily="82" charset="0"/>
              </a:rPr>
              <a:t> </a:t>
            </a:r>
            <a:r>
              <a:rPr lang="tr-TR" dirty="0" err="1" smtClean="0">
                <a:latin typeface="Algerian" pitchFamily="82" charset="0"/>
              </a:rPr>
              <a:t>you</a:t>
            </a:r>
            <a:r>
              <a:rPr lang="tr-TR" dirty="0" smtClean="0">
                <a:latin typeface="Algerian" pitchFamily="82" charset="0"/>
              </a:rPr>
              <a:t> </a:t>
            </a:r>
            <a:r>
              <a:rPr lang="tr-TR" dirty="0" err="1" smtClean="0">
                <a:latin typeface="Algerian" pitchFamily="82" charset="0"/>
              </a:rPr>
              <a:t>like</a:t>
            </a:r>
            <a:r>
              <a:rPr lang="tr-TR" dirty="0" smtClean="0">
                <a:latin typeface="Algerian" pitchFamily="82" charset="0"/>
              </a:rPr>
              <a:t> it!</a:t>
            </a:r>
          </a:p>
          <a:p>
            <a:pPr marL="0" indent="0">
              <a:buNone/>
            </a:pPr>
            <a:r>
              <a:rPr lang="tr-TR" dirty="0">
                <a:latin typeface="Algerian" pitchFamily="82" charset="0"/>
              </a:rPr>
              <a:t> </a:t>
            </a:r>
            <a:r>
              <a:rPr lang="tr-TR" dirty="0" smtClean="0">
                <a:latin typeface="Algerian" pitchFamily="82" charset="0"/>
              </a:rPr>
              <a:t>                                                  LOVES,</a:t>
            </a:r>
          </a:p>
          <a:p>
            <a:pPr marL="0" indent="0">
              <a:buNone/>
            </a:pPr>
            <a:r>
              <a:rPr lang="tr-TR" dirty="0">
                <a:latin typeface="Algerian" pitchFamily="82" charset="0"/>
              </a:rPr>
              <a:t> </a:t>
            </a:r>
            <a:r>
              <a:rPr lang="tr-TR" dirty="0" smtClean="0">
                <a:latin typeface="Algerian" pitchFamily="82" charset="0"/>
              </a:rPr>
              <a:t>                                                               Zeynep </a:t>
            </a:r>
            <a:r>
              <a:rPr lang="tr-TR" dirty="0" err="1" smtClean="0">
                <a:latin typeface="Algerian" pitchFamily="82" charset="0"/>
              </a:rPr>
              <a:t>Tasdan</a:t>
            </a:r>
            <a:r>
              <a:rPr lang="tr-TR" dirty="0" smtClean="0">
                <a:latin typeface="Algerian" pitchFamily="82" charset="0"/>
              </a:rPr>
              <a:t>.</a:t>
            </a:r>
            <a:endParaRPr lang="tr-TR" dirty="0">
              <a:latin typeface="Algerian" pitchFamily="82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5658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>
                <a:latin typeface="Algerian" pitchFamily="82" charset="0"/>
              </a:rPr>
              <a:t>Shahmaran</a:t>
            </a:r>
            <a:r>
              <a:rPr lang="tr-TR" dirty="0" smtClean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literally</a:t>
            </a:r>
            <a:r>
              <a:rPr lang="en-US" dirty="0">
                <a:latin typeface="Algerian" pitchFamily="82" charset="0"/>
              </a:rPr>
              <a:t>, shah (king) of the snakes.) is a mythical creature from the folklore of the Kurdish people in Eastern Turkey, today's Southern, Central and Eastern Anatolia, Iran and Iraq. </a:t>
            </a:r>
            <a:endParaRPr lang="tr-TR" dirty="0">
              <a:latin typeface="Algerian" pitchFamily="82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Shahmaran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835170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lgerian" pitchFamily="82" charset="0"/>
              </a:rPr>
              <a:t>T</a:t>
            </a:r>
            <a:r>
              <a:rPr lang="en-US" dirty="0" smtClean="0">
                <a:latin typeface="Algerian" pitchFamily="82" charset="0"/>
              </a:rPr>
              <a:t>he </a:t>
            </a:r>
            <a:r>
              <a:rPr lang="en-US" dirty="0">
                <a:latin typeface="Algerian" pitchFamily="82" charset="0"/>
              </a:rPr>
              <a:t>name of </a:t>
            </a:r>
            <a:r>
              <a:rPr lang="en-US" dirty="0" err="1">
                <a:latin typeface="Algerian" pitchFamily="82" charset="0"/>
              </a:rPr>
              <a:t>Shahmaran</a:t>
            </a:r>
            <a:r>
              <a:rPr lang="en-US" dirty="0">
                <a:latin typeface="Algerian" pitchFamily="82" charset="0"/>
              </a:rPr>
              <a:t> comes from words "Shah" and "</a:t>
            </a:r>
            <a:r>
              <a:rPr lang="en-US" dirty="0" err="1">
                <a:latin typeface="Algerian" pitchFamily="82" charset="0"/>
              </a:rPr>
              <a:t>Maran</a:t>
            </a:r>
            <a:r>
              <a:rPr lang="en-US" dirty="0">
                <a:latin typeface="Algerian" pitchFamily="82" charset="0"/>
              </a:rPr>
              <a:t>". "Shah" is the </a:t>
            </a:r>
            <a:r>
              <a:rPr lang="en-US" dirty="0" err="1">
                <a:latin typeface="Algerian" pitchFamily="82" charset="0"/>
              </a:rPr>
              <a:t>Iranic</a:t>
            </a:r>
            <a:r>
              <a:rPr lang="en-US" dirty="0">
                <a:latin typeface="Algerian" pitchFamily="82" charset="0"/>
              </a:rPr>
              <a:t> title for a king, primarily the leader of the Iranians and their land and "Mar" means snake in Kurdish and Persian language . In plural "Mar-an" means snakes. </a:t>
            </a:r>
            <a:r>
              <a:rPr lang="en-US" dirty="0" err="1">
                <a:latin typeface="Algerian" pitchFamily="82" charset="0"/>
              </a:rPr>
              <a:t>Shahmaran</a:t>
            </a:r>
            <a:r>
              <a:rPr lang="en-US" dirty="0">
                <a:latin typeface="Algerian" pitchFamily="82" charset="0"/>
              </a:rPr>
              <a:t> is known as the queen of the serpents.</a:t>
            </a:r>
            <a:endParaRPr lang="tr-TR" dirty="0">
              <a:latin typeface="Algerian" pitchFamily="82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9552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AA45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AA45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Thousands of years ago, there were snakes living in the underground. Their names in Persian are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maran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and they were all wise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and caring. They lived in peace. The queen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marans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is called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Shahmaran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.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Legend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81643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1772816"/>
            <a:ext cx="5050471" cy="38517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5439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She is young and beautiful lady. According to legend,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Cemshab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is the first human being to have seen them. He sells wood for a living. One day he and his friend explored a cave with full of honey; but his friends are badly persons so they leave him in cave so they can take more honey. </a:t>
            </a:r>
          </a:p>
          <a:p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6024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After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Cemshab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see a hole in cave there is light. He enlarged it he encounter a garden that is magnificent. He enters the garden. There are flowers and snakes. One of them is most beautiful that's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coloured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is milk-white. He gain her trust, he live for long years there. After years he insisted to go for seeing his family. So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Shahmaran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let him go providing that he won't tell anyone where she is.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258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He gain her trust, he live for long years there. After years he insisted to go for seeing his family. So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Shahmaran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let him go providing that he won't tell anyone where she is. 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139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1844824"/>
            <a:ext cx="5256981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6679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</TotalTime>
  <Words>459</Words>
  <Application>Microsoft Office PowerPoint</Application>
  <PresentationFormat>Προβολή στην οθόνη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Cilt</vt:lpstr>
      <vt:lpstr>Shahmaran</vt:lpstr>
      <vt:lpstr>What is Shahmaran?</vt:lpstr>
      <vt:lpstr>Διαφάνεια 3</vt:lpstr>
      <vt:lpstr>Legend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A woman with snake body.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Shahmaran</dc:title>
  <dc:creator>pc13</dc:creator>
  <cp:lastModifiedBy>ΚΙΚΗ</cp:lastModifiedBy>
  <cp:revision>4</cp:revision>
  <dcterms:created xsi:type="dcterms:W3CDTF">2015-02-26T21:50:03Z</dcterms:created>
  <dcterms:modified xsi:type="dcterms:W3CDTF">2015-07-19T01:16:54Z</dcterms:modified>
</cp:coreProperties>
</file>